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036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74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945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516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243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825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02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83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781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63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98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BB347-2842-4954-815A-18B9EED7B1B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681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2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10" Type="http://schemas.openxmlformats.org/officeDocument/2006/relationships/image" Target="../media/image44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Požari i eksplozije</a:t>
            </a:r>
            <a:b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Latn-R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RAČUNSKE VEŽBE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Osnovne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akademske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studije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Zaštita na radu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Zaštita životne sredine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752601" y="5257800"/>
            <a:ext cx="8915399" cy="1126283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 zaštite na radu u Nišu</a:t>
            </a:r>
          </a:p>
          <a:p>
            <a:pPr algn="ctr"/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Školska godina: 2021/2022 – prolećni semestar</a:t>
            </a:r>
          </a:p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sr-Latn-R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.03.2022</a:t>
            </a:r>
            <a:r>
              <a:rPr lang="sr-Latn-R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572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0242" y="102576"/>
            <a:ext cx="120717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JEDNA</a:t>
            </a:r>
            <a:r>
              <a:rPr lang="sr-Latn-RS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ČINA STANJA IDEALNOG GASA</a:t>
            </a:r>
            <a:endParaRPr lang="en-US" dirty="0"/>
          </a:p>
        </p:txBody>
      </p:sp>
      <p:sp>
        <p:nvSpPr>
          <p:cNvPr id="2" name="Rectangle 108"/>
          <p:cNvSpPr>
            <a:spLocks noChangeArrowheads="1"/>
          </p:cNvSpPr>
          <p:nvPr/>
        </p:nvSpPr>
        <p:spPr bwMode="auto">
          <a:xfrm>
            <a:off x="120242" y="71209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20242" y="712099"/>
            <a:ext cx="50898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različita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posmatranog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važe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odnosi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" y="1209675"/>
            <a:ext cx="2352675" cy="56063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242" y="2005215"/>
            <a:ext cx="6457950" cy="76113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5450" y="2812369"/>
            <a:ext cx="3009900" cy="37776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236152"/>
            <a:ext cx="6578192" cy="77446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44317" y="4056635"/>
            <a:ext cx="1565683" cy="54392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2412" y="4775752"/>
            <a:ext cx="1643063" cy="27470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44317" y="5117725"/>
            <a:ext cx="1460908" cy="502780"/>
          </a:xfrm>
          <a:prstGeom prst="rect">
            <a:avLst/>
          </a:prstGeom>
        </p:spPr>
      </p:pic>
      <p:cxnSp>
        <p:nvCxnSpPr>
          <p:cNvPr id="17" name="Straight Connector 16"/>
          <p:cNvCxnSpPr/>
          <p:nvPr/>
        </p:nvCxnSpPr>
        <p:spPr>
          <a:xfrm flipH="1">
            <a:off x="6667500" y="64398"/>
            <a:ext cx="0" cy="669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6756809" y="140754"/>
            <a:ext cx="226857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 1 [kg] gasa važi odnos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01115" y="468168"/>
            <a:ext cx="880907" cy="380779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6756809" y="871121"/>
            <a:ext cx="533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[kg]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idealnog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mv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Clayperon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jednačina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glasi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210902" y="1231849"/>
            <a:ext cx="1061331" cy="368441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120611" y="2267169"/>
            <a:ext cx="1241911" cy="356956"/>
          </a:xfrm>
          <a:prstGeom prst="rect">
            <a:avLst/>
          </a:prstGeom>
        </p:spPr>
      </p:pic>
      <p:sp>
        <p:nvSpPr>
          <p:cNvPr id="34" name="Rectangle 33"/>
          <p:cNvSpPr/>
          <p:nvPr/>
        </p:nvSpPr>
        <p:spPr>
          <a:xfrm>
            <a:off x="6756809" y="1622464"/>
            <a:ext cx="48959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Jednačina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idealnog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gasnog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stanja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može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se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izrazi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preko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količine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broja</a:t>
            </a:r>
            <a:r>
              <a:rPr lang="sr-Latn-R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molova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gasa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884194" y="2885740"/>
            <a:ext cx="5091113" cy="567006"/>
          </a:xfrm>
          <a:prstGeom prst="rect">
            <a:avLst/>
          </a:prstGeom>
        </p:spPr>
      </p:pic>
      <p:sp>
        <p:nvSpPr>
          <p:cNvPr id="36" name="Oval 35"/>
          <p:cNvSpPr/>
          <p:nvPr/>
        </p:nvSpPr>
        <p:spPr>
          <a:xfrm>
            <a:off x="9620250" y="2766347"/>
            <a:ext cx="2571750" cy="767428"/>
          </a:xfrm>
          <a:prstGeom prst="ellipse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884194" y="3656585"/>
            <a:ext cx="688181" cy="54535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8035595" y="3680694"/>
                <a:ext cx="754181" cy="472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5595" y="3680694"/>
                <a:ext cx="754181" cy="472565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Straight Arrow Connector 42"/>
          <p:cNvCxnSpPr/>
          <p:nvPr/>
        </p:nvCxnSpPr>
        <p:spPr>
          <a:xfrm flipV="1">
            <a:off x="7686674" y="3916976"/>
            <a:ext cx="324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8948233" y="3929260"/>
            <a:ext cx="324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Picture 44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430690" y="3691855"/>
            <a:ext cx="1357313" cy="520421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802234" y="4367451"/>
            <a:ext cx="770141" cy="595109"/>
          </a:xfrm>
          <a:prstGeom prst="rect">
            <a:avLst/>
          </a:prstGeom>
        </p:spPr>
      </p:pic>
      <p:cxnSp>
        <p:nvCxnSpPr>
          <p:cNvPr id="47" name="Straight Arrow Connector 46"/>
          <p:cNvCxnSpPr/>
          <p:nvPr/>
        </p:nvCxnSpPr>
        <p:spPr>
          <a:xfrm flipV="1">
            <a:off x="7686674" y="4612283"/>
            <a:ext cx="324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Picture 47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110183" y="4375961"/>
            <a:ext cx="1162050" cy="46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80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0242" y="102576"/>
            <a:ext cx="120717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JEDNA</a:t>
            </a:r>
            <a:r>
              <a:rPr lang="sr-Latn-RS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ČINA STANJA IDEALNOG GASA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242" y="471908"/>
            <a:ext cx="6715125" cy="12858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325" y="2252662"/>
            <a:ext cx="666750" cy="5429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2708" y="2402460"/>
            <a:ext cx="919517" cy="369314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>
          <a:xfrm>
            <a:off x="1162050" y="2524124"/>
            <a:ext cx="3619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3858" y="2276473"/>
            <a:ext cx="1192459" cy="590551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>
            <a:off x="2861908" y="2524124"/>
            <a:ext cx="3619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3362" y="2947564"/>
            <a:ext cx="4295775" cy="7334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4325" y="3756765"/>
            <a:ext cx="2543175" cy="69532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3362" y="4633912"/>
            <a:ext cx="4667250" cy="67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063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0242" y="102576"/>
            <a:ext cx="120717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JEDNA</a:t>
            </a:r>
            <a:r>
              <a:rPr lang="sr-Latn-RS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ČINA STANJA IDEALNOG GASA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242" y="666750"/>
            <a:ext cx="6715125" cy="5334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242" y="1394992"/>
            <a:ext cx="3514725" cy="6381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242" y="2414587"/>
            <a:ext cx="4762500" cy="183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204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0242" y="102576"/>
            <a:ext cx="120717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JEDNA</a:t>
            </a:r>
            <a:r>
              <a:rPr lang="sr-Latn-RS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ČINA STANJA IDEALNOG GASA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242" y="600075"/>
            <a:ext cx="6629400" cy="10287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692" y="1571625"/>
            <a:ext cx="6419850" cy="4572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242" y="2121693"/>
            <a:ext cx="4695825" cy="6667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242" y="2838450"/>
            <a:ext cx="4429125" cy="15811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0242" y="4419600"/>
            <a:ext cx="4391025" cy="24098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14937" y="2121693"/>
            <a:ext cx="6696075" cy="11811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14937" y="3629025"/>
            <a:ext cx="6572250" cy="210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045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0242" y="102576"/>
            <a:ext cx="120717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JEDNA</a:t>
            </a:r>
            <a:r>
              <a:rPr lang="sr-Latn-RS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ČINA STANJA IDEALNOG GASA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242" y="633412"/>
            <a:ext cx="6553200" cy="7905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242" y="1585491"/>
            <a:ext cx="5591175" cy="6572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242" y="2576512"/>
            <a:ext cx="6619875" cy="242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98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0242" y="102576"/>
            <a:ext cx="120717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JEDNA</a:t>
            </a:r>
            <a:r>
              <a:rPr lang="sr-Latn-RS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ČINA STANJA IDEALNOG GASA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242" y="471908"/>
            <a:ext cx="6600825" cy="14478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17" y="1919708"/>
            <a:ext cx="6610350" cy="838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42" y="2943645"/>
            <a:ext cx="6638925" cy="2524125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6721067" y="102576"/>
            <a:ext cx="0" cy="6696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717" y="5690260"/>
            <a:ext cx="6562725" cy="88582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6721067" y="143023"/>
            <a:ext cx="547093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Početna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masa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kiseonika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nalazila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boci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izračunava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korišćenjem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jednačine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idealnog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gasnog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stanja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77050" y="754735"/>
            <a:ext cx="4238625" cy="115822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80008" y="2093370"/>
            <a:ext cx="5353050" cy="79447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80008" y="3041709"/>
            <a:ext cx="4953000" cy="13814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68692" y="4423109"/>
            <a:ext cx="4765588" cy="126715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68692" y="5728991"/>
            <a:ext cx="3566091" cy="915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580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120</Words>
  <Application>Microsoft Office PowerPoint</Application>
  <PresentationFormat>Widescreen</PresentationFormat>
  <Paragraphs>19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Times New Roman</vt:lpstr>
      <vt:lpstr>Wingdings 3</vt:lpstr>
      <vt:lpstr>Office Theme</vt:lpstr>
      <vt:lpstr>Požari i eksplozije  RAČUNSKE VEŽBE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Požari i eksplozije  RAČUNSKE VEŽBE</dc:title>
  <dc:creator>Nikola Misic</dc:creator>
  <cp:lastModifiedBy>Windows User</cp:lastModifiedBy>
  <cp:revision>33</cp:revision>
  <cp:lastPrinted>2020-12-01T10:11:55Z</cp:lastPrinted>
  <dcterms:created xsi:type="dcterms:W3CDTF">2020-11-28T14:58:16Z</dcterms:created>
  <dcterms:modified xsi:type="dcterms:W3CDTF">2022-03-21T12:55:41Z</dcterms:modified>
</cp:coreProperties>
</file>